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-Gilles Allain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-Gilles Allain</a:t>
            </a:r>
          </a:p>
        </p:txBody>
      </p:sp>
      <p:sp>
        <p:nvSpPr>
          <p:cNvPr id="94" name="« Saisissez une citation ici. »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« Saisissez une citation ici. » </a:t>
            </a:r>
          </a:p>
        </p:txBody>
      </p:sp>
      <p:sp>
        <p:nvSpPr>
          <p:cNvPr id="9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sous-titr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e du titre"/>
          <p:cNvSpPr txBox="1"/>
          <p:nvPr>
            <p:ph type="title"/>
          </p:nvPr>
        </p:nvSpPr>
        <p:spPr>
          <a:xfrm>
            <a:off x="850900" y="1270000"/>
            <a:ext cx="11303000" cy="3505200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118" name="Texte niveau 1…"/>
          <p:cNvSpPr txBox="1"/>
          <p:nvPr>
            <p:ph type="body" sz="quarter" idx="1"/>
          </p:nvPr>
        </p:nvSpPr>
        <p:spPr>
          <a:xfrm>
            <a:off x="850900" y="4864100"/>
            <a:ext cx="11303000" cy="1574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indent="2286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indent="4572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indent="6858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indent="91440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9" name="Numéro de diapositive"/>
          <p:cNvSpPr txBox="1"/>
          <p:nvPr>
            <p:ph type="sldNum" sz="quarter" idx="2"/>
          </p:nvPr>
        </p:nvSpPr>
        <p:spPr>
          <a:xfrm>
            <a:off x="12536220" y="9309100"/>
            <a:ext cx="312015" cy="312343"/>
          </a:xfrm>
          <a:prstGeom prst="rect">
            <a:avLst/>
          </a:prstGeom>
        </p:spPr>
        <p:txBody>
          <a:bodyPr/>
          <a:lstStyle>
            <a:lvl1pPr algn="r">
              <a:defRPr b="1" sz="1400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e du titre"/>
          <p:cNvSpPr txBox="1"/>
          <p:nvPr>
            <p:ph type="title"/>
          </p:nvPr>
        </p:nvSpPr>
        <p:spPr>
          <a:xfrm>
            <a:off x="975359" y="2623537"/>
            <a:ext cx="11054082" cy="2903503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uFill>
                  <a:solidFill>
                    <a:srgbClr val="FFFFF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127" name="Texte niveau 1…"/>
          <p:cNvSpPr txBox="1"/>
          <p:nvPr>
            <p:ph type="body" sz="half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1300480">
              <a:spcBef>
                <a:spcPts val="1000"/>
              </a:spcBef>
              <a:buSzTx/>
              <a:buNone/>
              <a:defRPr sz="4400">
                <a:uFill>
                  <a:solidFill>
                    <a:srgbClr val="FFFFF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300480">
              <a:spcBef>
                <a:spcPts val="1000"/>
              </a:spcBef>
              <a:buSzTx/>
              <a:buNone/>
              <a:defRPr sz="4400">
                <a:uFill>
                  <a:solidFill>
                    <a:srgbClr val="FFFFF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300480">
              <a:spcBef>
                <a:spcPts val="1000"/>
              </a:spcBef>
              <a:buSzTx/>
              <a:buNone/>
              <a:defRPr sz="4400">
                <a:uFill>
                  <a:solidFill>
                    <a:srgbClr val="FFFFF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300480">
              <a:spcBef>
                <a:spcPts val="1000"/>
              </a:spcBef>
              <a:buSzTx/>
              <a:buNone/>
              <a:defRPr sz="4400">
                <a:uFill>
                  <a:solidFill>
                    <a:srgbClr val="FFFFF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300480">
              <a:spcBef>
                <a:spcPts val="1000"/>
              </a:spcBef>
              <a:buSzTx/>
              <a:buNone/>
              <a:defRPr sz="4400">
                <a:uFill>
                  <a:solidFill>
                    <a:srgbClr val="FFFFF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8" name="Numéro de diapositive"/>
          <p:cNvSpPr txBox="1"/>
          <p:nvPr>
            <p:ph type="sldNum" sz="quarter" idx="2"/>
          </p:nvPr>
        </p:nvSpPr>
        <p:spPr>
          <a:xfrm>
            <a:off x="9320107" y="9114112"/>
            <a:ext cx="3034454" cy="371349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1300480">
              <a:defRPr sz="1600">
                <a:uFill>
                  <a:solidFill>
                    <a:srgbClr val="FFFFFF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www.dentistementon.fr" TargetMode="Externa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6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dentistementon.fr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entisterie Mini Invasive"/>
          <p:cNvSpPr txBox="1"/>
          <p:nvPr>
            <p:ph type="title"/>
          </p:nvPr>
        </p:nvSpPr>
        <p:spPr>
          <a:xfrm>
            <a:off x="975360" y="1207324"/>
            <a:ext cx="11054081" cy="2903503"/>
          </a:xfrm>
          <a:prstGeom prst="rect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533400" dist="165100" dir="0">
              <a:srgbClr val="000000">
                <a:alpha val="75000"/>
              </a:srgbClr>
            </a:outerShdw>
            <a:reflection blurRad="0" stA="100000" stPos="0" endA="0" endPos="40000" dist="0" dir="5400000" fadeDir="5400000" sx="100000" sy="-100000" kx="0" ky="0" algn="bl" rotWithShape="0"/>
          </a:effectLst>
        </p:spPr>
        <p:txBody>
          <a:bodyPr/>
          <a:lstStyle>
            <a:lvl1pPr>
              <a:defRPr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Dentisterie Mini Invasive</a:t>
            </a:r>
          </a:p>
        </p:txBody>
      </p:sp>
      <p:sp>
        <p:nvSpPr>
          <p:cNvPr id="138" name="Eclaircissement Dentaire et traitement de taches d’hypominéralisation"/>
          <p:cNvSpPr txBox="1"/>
          <p:nvPr>
            <p:ph type="body" sz="quarter" idx="1"/>
          </p:nvPr>
        </p:nvSpPr>
        <p:spPr>
          <a:xfrm>
            <a:off x="746270" y="5566435"/>
            <a:ext cx="11512260" cy="2117469"/>
          </a:xfrm>
          <a:prstGeom prst="rect">
            <a:avLst/>
          </a:prstGeom>
        </p:spPr>
        <p:txBody>
          <a:bodyPr/>
          <a:lstStyle/>
          <a:p>
            <a:pPr/>
            <a:r>
              <a:t>Eclaircissement Dentaire et traitement de taches d’hypominéralisation </a:t>
            </a:r>
          </a:p>
        </p:txBody>
      </p:sp>
      <p:sp>
        <p:nvSpPr>
          <p:cNvPr id="139" name="Numéro de diapositive"/>
          <p:cNvSpPr txBox="1"/>
          <p:nvPr>
            <p:ph type="sldNum" sz="quarter" idx="2"/>
          </p:nvPr>
        </p:nvSpPr>
        <p:spPr>
          <a:xfrm>
            <a:off x="9320107" y="9114112"/>
            <a:ext cx="3034454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0" name="www.dentistementon.fr"/>
          <p:cNvSpPr txBox="1"/>
          <p:nvPr/>
        </p:nvSpPr>
        <p:spPr>
          <a:xfrm>
            <a:off x="4805508" y="8755880"/>
            <a:ext cx="3185568" cy="48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830862">
              <a:defRPr i="1" sz="2400" u="sng">
                <a:solidFill>
                  <a:srgbClr val="0000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uFill>
                  <a:solidFill>
                    <a:srgbClr val="0000FF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73BFFF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www.dentistementon.fr</a:t>
            </a:r>
          </a:p>
        </p:txBody>
      </p:sp>
    </p:spTree>
  </p:cSld>
  <p:clrMapOvr>
    <a:masterClrMapping/>
  </p:clrMapOvr>
  <p:transition xmlns:p14="http://schemas.microsoft.com/office/powerpoint/2010/main" spd="med" advClick="0" advTm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F228E169-CA14-4F42-B2EF-092437D4D8A3-L0-001-small.jpg" descr="F228E169-CA14-4F42-B2EF-092437D4D8A3-L0-001-small.jpg"/>
          <p:cNvPicPr>
            <a:picLocks noChangeAspect="1"/>
          </p:cNvPicPr>
          <p:nvPr/>
        </p:nvPicPr>
        <p:blipFill>
          <a:blip r:embed="rId2">
            <a:extLst/>
          </a:blip>
          <a:srcRect l="5452" t="30549" r="18203" b="22586"/>
          <a:stretch>
            <a:fillRect/>
          </a:stretch>
        </p:blipFill>
        <p:spPr>
          <a:xfrm>
            <a:off x="297106" y="159385"/>
            <a:ext cx="7434081" cy="3031509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ituation initiale"/>
          <p:cNvSpPr txBox="1"/>
          <p:nvPr>
            <p:ph type="subTitle" sz="quarter" idx="1"/>
          </p:nvPr>
        </p:nvSpPr>
        <p:spPr>
          <a:xfrm>
            <a:off x="7920745" y="1294348"/>
            <a:ext cx="4768383" cy="761406"/>
          </a:xfrm>
          <a:prstGeom prst="rect">
            <a:avLst/>
          </a:prstGeom>
        </p:spPr>
        <p:txBody>
          <a:bodyPr/>
          <a:lstStyle/>
          <a:p>
            <a:pPr/>
            <a:r>
              <a:t>Situation initiale</a:t>
            </a:r>
          </a:p>
        </p:txBody>
      </p:sp>
      <p:pic>
        <p:nvPicPr>
          <p:cNvPr id="144" name="4B9EDC24-9C43-47BA-BCAB-BDADFC91FBD6-L0-001-small.jpg" descr="4B9EDC24-9C43-47BA-BCAB-BDADFC91FBD6-L0-001-small.jpg"/>
          <p:cNvPicPr>
            <a:picLocks noChangeAspect="1"/>
          </p:cNvPicPr>
          <p:nvPr/>
        </p:nvPicPr>
        <p:blipFill>
          <a:blip r:embed="rId3">
            <a:extLst/>
          </a:blip>
          <a:srcRect l="2939" t="11571" r="546" b="14802"/>
          <a:stretch>
            <a:fillRect/>
          </a:stretch>
        </p:blipFill>
        <p:spPr>
          <a:xfrm rot="21415448">
            <a:off x="3619097" y="4155423"/>
            <a:ext cx="8223947" cy="4193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7" y="0"/>
                </a:moveTo>
                <a:lnTo>
                  <a:pt x="0" y="19305"/>
                </a:lnTo>
                <a:lnTo>
                  <a:pt x="21053" y="21600"/>
                </a:lnTo>
                <a:lnTo>
                  <a:pt x="21600" y="2295"/>
                </a:lnTo>
                <a:lnTo>
                  <a:pt x="54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5" name="Après traitement d'éclaircissement"/>
          <p:cNvSpPr txBox="1"/>
          <p:nvPr/>
        </p:nvSpPr>
        <p:spPr>
          <a:xfrm>
            <a:off x="4074385" y="8458848"/>
            <a:ext cx="731337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Après traitement d'éclaircissement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r" isContent="0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2E5394A0-1193-4FAB-B5E6-D6A209F70324-L0-001-small.jpg" descr="2E5394A0-1193-4FAB-B5E6-D6A209F70324-L0-001-small.jpg"/>
          <p:cNvPicPr>
            <a:picLocks noChangeAspect="1"/>
          </p:cNvPicPr>
          <p:nvPr/>
        </p:nvPicPr>
        <p:blipFill>
          <a:blip r:embed="rId2">
            <a:extLst/>
          </a:blip>
          <a:srcRect l="13337" t="7240" r="0" b="31558"/>
          <a:stretch>
            <a:fillRect/>
          </a:stretch>
        </p:blipFill>
        <p:spPr>
          <a:xfrm rot="228067">
            <a:off x="6431857" y="259374"/>
            <a:ext cx="5720636" cy="2683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3000"/>
                </a:moveTo>
                <a:lnTo>
                  <a:pt x="580" y="21600"/>
                </a:lnTo>
                <a:lnTo>
                  <a:pt x="21600" y="18623"/>
                </a:lnTo>
                <a:lnTo>
                  <a:pt x="21600" y="13431"/>
                </a:lnTo>
                <a:lnTo>
                  <a:pt x="21181" y="0"/>
                </a:lnTo>
                <a:lnTo>
                  <a:pt x="0" y="300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8" name="Traitement Icon"/>
          <p:cNvSpPr txBox="1"/>
          <p:nvPr/>
        </p:nvSpPr>
        <p:spPr>
          <a:xfrm>
            <a:off x="7625483" y="3020590"/>
            <a:ext cx="337596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Traitement Icon </a:t>
            </a:r>
          </a:p>
        </p:txBody>
      </p:sp>
      <p:pic>
        <p:nvPicPr>
          <p:cNvPr id="149" name="4B44949B-5481-4C95-8730-4DA89547DE60-L0-001-small.jpg" descr="4B44949B-5481-4C95-8730-4DA89547DE60-L0-001-small.jpg"/>
          <p:cNvPicPr>
            <a:picLocks noChangeAspect="1"/>
          </p:cNvPicPr>
          <p:nvPr/>
        </p:nvPicPr>
        <p:blipFill>
          <a:blip r:embed="rId3">
            <a:extLst/>
          </a:blip>
          <a:srcRect l="13536" t="18920" r="16619" b="33348"/>
          <a:stretch>
            <a:fillRect/>
          </a:stretch>
        </p:blipFill>
        <p:spPr>
          <a:xfrm rot="99434">
            <a:off x="3009965" y="4384748"/>
            <a:ext cx="6715229" cy="3048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360"/>
                </a:moveTo>
                <a:lnTo>
                  <a:pt x="266" y="21600"/>
                </a:lnTo>
                <a:lnTo>
                  <a:pt x="21600" y="20240"/>
                </a:lnTo>
                <a:lnTo>
                  <a:pt x="21334" y="0"/>
                </a:lnTo>
                <a:lnTo>
                  <a:pt x="0" y="136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0" name="4B9EDC24-9C43-47BA-BCAB-BDADFC91FBD6-L0-001-small.jpg" descr="4B9EDC24-9C43-47BA-BCAB-BDADFC91FBD6-L0-001-small.jpg"/>
          <p:cNvPicPr>
            <a:picLocks noChangeAspect="1"/>
          </p:cNvPicPr>
          <p:nvPr/>
        </p:nvPicPr>
        <p:blipFill>
          <a:blip r:embed="rId4">
            <a:extLst/>
          </a:blip>
          <a:srcRect l="2909" t="11573" r="511" b="14805"/>
          <a:stretch>
            <a:fillRect/>
          </a:stretch>
        </p:blipFill>
        <p:spPr>
          <a:xfrm rot="21413106">
            <a:off x="237842" y="289902"/>
            <a:ext cx="5917706" cy="3052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60" y="0"/>
                </a:moveTo>
                <a:lnTo>
                  <a:pt x="0" y="19305"/>
                </a:lnTo>
                <a:lnTo>
                  <a:pt x="21040" y="21600"/>
                </a:lnTo>
                <a:lnTo>
                  <a:pt x="21600" y="2295"/>
                </a:lnTo>
                <a:lnTo>
                  <a:pt x="5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1" name="Après traitement"/>
          <p:cNvSpPr txBox="1"/>
          <p:nvPr/>
        </p:nvSpPr>
        <p:spPr>
          <a:xfrm>
            <a:off x="4561410" y="7918184"/>
            <a:ext cx="361233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Après traitement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F228E169-CA14-4F42-B2EF-092437D4D8A3-L0-001-small.jpg" descr="F228E169-CA14-4F42-B2EF-092437D4D8A3-L0-001-small.jpg"/>
          <p:cNvPicPr>
            <a:picLocks noChangeAspect="1"/>
          </p:cNvPicPr>
          <p:nvPr/>
        </p:nvPicPr>
        <p:blipFill>
          <a:blip r:embed="rId2">
            <a:extLst/>
          </a:blip>
          <a:srcRect l="8429" t="27723" r="18623" b="10883"/>
          <a:stretch>
            <a:fillRect/>
          </a:stretch>
        </p:blipFill>
        <p:spPr>
          <a:xfrm>
            <a:off x="367020" y="193745"/>
            <a:ext cx="6935661" cy="38776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A727DCBB-5863-4AD5-8E11-60BD5F6DBBF0-L0-001-small.jpg" descr="A727DCBB-5863-4AD5-8E11-60BD5F6DBBF0-L0-001-small.jpg"/>
          <p:cNvPicPr>
            <a:picLocks noChangeAspect="1"/>
          </p:cNvPicPr>
          <p:nvPr/>
        </p:nvPicPr>
        <p:blipFill>
          <a:blip r:embed="rId3">
            <a:extLst/>
          </a:blip>
          <a:srcRect l="7371" t="22701" r="14723" b="17982"/>
          <a:stretch>
            <a:fillRect/>
          </a:stretch>
        </p:blipFill>
        <p:spPr>
          <a:xfrm>
            <a:off x="5444405" y="4220317"/>
            <a:ext cx="7206078" cy="364479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Avant"/>
          <p:cNvSpPr txBox="1"/>
          <p:nvPr/>
        </p:nvSpPr>
        <p:spPr>
          <a:xfrm>
            <a:off x="8409869" y="295345"/>
            <a:ext cx="127513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Avant</a:t>
            </a:r>
          </a:p>
        </p:txBody>
      </p:sp>
      <p:sp>
        <p:nvSpPr>
          <p:cNvPr id="156" name="Après éclaircissement et traitement des taches blanches"/>
          <p:cNvSpPr txBox="1"/>
          <p:nvPr/>
        </p:nvSpPr>
        <p:spPr>
          <a:xfrm>
            <a:off x="1355303" y="8014320"/>
            <a:ext cx="10294193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Après éclaircissement et traitement des taches blanches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www.dentistementon.f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4200"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www.dentistementon.fr</a:t>
            </a:r>
          </a:p>
        </p:txBody>
      </p:sp>
    </p:spTree>
  </p:cSld>
  <p:clrMapOvr>
    <a:masterClrMapping/>
  </p:clrMapOvr>
  <p:transition xmlns:p14="http://schemas.microsoft.com/office/powerpoint/2010/main" spd="med" advClick="0" advTm="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7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Class="exit" nodeType="afterEffect" presetSubtype="10" presetID="19" grpId="3" fill="hold">
                                  <p:stCondLst>
                                    <p:cond delay="40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" dur="2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8" grpId="3"/>
      <p:bldP build="whole" bldLvl="1" animBg="1" rev="0" advAuto="0" spid="158" grpId="1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